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61" r:id="rId4"/>
    <p:sldId id="259" r:id="rId5"/>
    <p:sldId id="260" r:id="rId6"/>
    <p:sldId id="262"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96"/>
  </p:normalViewPr>
  <p:slideViewPr>
    <p:cSldViewPr snapToGrid="0" snapToObjects="1">
      <p:cViewPr varScale="1">
        <p:scale>
          <a:sx n="105" d="100"/>
          <a:sy n="105" d="100"/>
        </p:scale>
        <p:origin x="8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334D819-9F07-4261-B09B-9E467E5D9002}" type="datetimeFigureOut">
              <a:rPr lang="en-US" dirty="0"/>
              <a:pPr/>
              <a:t>5/28/20</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71766878-3199-4EAB-94E7-2D6D11070E14}" type="slidenum">
              <a:rPr lang="en-US" dirty="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5/28/20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5/28/20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5/28/20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334D819-9F07-4261-B09B-9E467E5D9002}" type="datetimeFigureOut">
              <a:rPr lang="en-US" dirty="0"/>
              <a:pPr/>
              <a:t>5/28/20</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71766878-3199-4EAB-94E7-2D6D11070E14}" type="slidenum">
              <a:rPr lang="en-US" dirty="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9334D819-9F07-4261-B09B-9E467E5D9002}" type="datetimeFigureOut">
              <a:rPr lang="en-US" dirty="0"/>
              <a:t>5/28/20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257300" y="2909102"/>
            <a:ext cx="4800600" cy="299639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633864" y="2909102"/>
            <a:ext cx="4800600" cy="299639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9334D819-9F07-4261-B09B-9E467E5D9002}" type="datetimeFigureOut">
              <a:rPr lang="en-US" dirty="0"/>
              <a:t>5/28/20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9334D819-9F07-4261-B09B-9E467E5D9002}" type="datetimeFigureOut">
              <a:rPr lang="en-US" dirty="0"/>
              <a:t>5/28/20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4D819-9F07-4261-B09B-9E467E5D9002}" type="datetimeFigureOut">
              <a:rPr lang="en-US" dirty="0"/>
              <a:t>5/28/20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a:xfrm>
            <a:off x="765051" y="6375679"/>
            <a:ext cx="1233355" cy="348462"/>
          </a:xfrm>
        </p:spPr>
        <p:txBody>
          <a:bodyPr/>
          <a:lstStyle/>
          <a:p>
            <a:fld id="{9334D819-9F07-4261-B09B-9E467E5D9002}" type="datetimeFigureOut">
              <a:rPr lang="en-US" dirty="0"/>
              <a:t>5/28/20</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71766878-3199-4EAB-94E7-2D6D11070E14}" type="slidenum">
              <a:rPr lang="en-US" dirty="0"/>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a:xfrm>
            <a:off x="765950" y="6375679"/>
            <a:ext cx="1232456" cy="348462"/>
          </a:xfrm>
        </p:spPr>
        <p:txBody>
          <a:bodyPr/>
          <a:lstStyle/>
          <a:p>
            <a:fld id="{9334D819-9F07-4261-B09B-9E467E5D9002}" type="datetimeFigureOut">
              <a:rPr lang="en-US" dirty="0"/>
              <a:t>5/28/20</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71766878-3199-4EAB-94E7-2D6D11070E14}"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334D819-9F07-4261-B09B-9E467E5D9002}" type="datetimeFigureOut">
              <a:rPr lang="en-US" dirty="0"/>
              <a:pPr/>
              <a:t>5/28/20</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71766878-3199-4EAB-94E7-2D6D11070E14}" type="slidenum">
              <a:rPr lang="en-US" dirty="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sz="6600" b="1" dirty="0">
                <a:solidFill>
                  <a:srgbClr val="FF0000"/>
                </a:solidFill>
              </a:rPr>
              <a:t>The best location for a new restaurant </a:t>
            </a:r>
            <a:r>
              <a:rPr lang="en-US" altLang="zh-CN" sz="6600" b="1" dirty="0"/>
              <a:t/>
            </a:r>
            <a:br>
              <a:rPr lang="en-US" altLang="zh-CN" sz="6600" b="1" dirty="0"/>
            </a:br>
            <a:r>
              <a:rPr lang="en-US" altLang="zh-CN" sz="2800" b="1" dirty="0" smtClean="0"/>
              <a:t>explore los </a:t>
            </a:r>
            <a:r>
              <a:rPr lang="en-US" altLang="zh-CN" sz="2800" b="1" dirty="0" err="1" smtClean="0"/>
              <a:t>angeles</a:t>
            </a:r>
            <a:r>
              <a:rPr lang="en-US" altLang="zh-CN" dirty="0"/>
              <a:t/>
            </a:r>
            <a:br>
              <a:rPr lang="en-US" altLang="zh-CN" dirty="0"/>
            </a:br>
            <a:endParaRPr kumimoji="1" lang="zh-CN" altLang="en-US" dirty="0"/>
          </a:p>
        </p:txBody>
      </p:sp>
      <p:sp>
        <p:nvSpPr>
          <p:cNvPr id="3" name="副标题 2"/>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1844375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Goal of </a:t>
            </a:r>
            <a:r>
              <a:rPr kumimoji="1" lang="en-US" altLang="zh-CN" dirty="0" smtClean="0"/>
              <a:t>project</a:t>
            </a:r>
            <a:endParaRPr kumimoji="1" lang="zh-CN" altLang="en-US" dirty="0"/>
          </a:p>
        </p:txBody>
      </p:sp>
      <p:sp>
        <p:nvSpPr>
          <p:cNvPr id="3" name="内容占位符 2"/>
          <p:cNvSpPr>
            <a:spLocks noGrp="1"/>
          </p:cNvSpPr>
          <p:nvPr>
            <p:ph idx="1"/>
          </p:nvPr>
        </p:nvSpPr>
        <p:spPr>
          <a:xfrm>
            <a:off x="6876288" y="382385"/>
            <a:ext cx="4553712" cy="5957455"/>
          </a:xfrm>
        </p:spPr>
        <p:txBody>
          <a:bodyPr/>
          <a:lstStyle/>
          <a:p>
            <a:r>
              <a:rPr lang="en-US" altLang="zh-CN" dirty="0"/>
              <a:t> </a:t>
            </a:r>
            <a:endParaRPr lang="zh-CN" altLang="zh-CN" dirty="0"/>
          </a:p>
          <a:p>
            <a:r>
              <a:rPr lang="en-US" altLang="zh-CN" dirty="0"/>
              <a:t>As we all know, the popularity of Chinese food is getting higher and higher in the world. In the United States, we can also see many Chinese restaurants. So, my question is, where is the best place for someone who wants to open a Chinese restaurant in Los Angeles?</a:t>
            </a:r>
            <a:endParaRPr lang="zh-CN" altLang="zh-CN" dirty="0"/>
          </a:p>
          <a:p>
            <a:r>
              <a:rPr lang="en-US" altLang="zh-CN" b="1" dirty="0"/>
              <a:t>This question is closely related to the people who plan to run their own restaurants and I believe that this can also be expanded to many other businesses.</a:t>
            </a:r>
            <a:endParaRPr lang="zh-CN" altLang="zh-CN" dirty="0"/>
          </a:p>
        </p:txBody>
      </p:sp>
      <p:pic>
        <p:nvPicPr>
          <p:cNvPr id="4" name="图片 3"/>
          <p:cNvPicPr>
            <a:picLocks noChangeAspect="1"/>
          </p:cNvPicPr>
          <p:nvPr/>
        </p:nvPicPr>
        <p:blipFill>
          <a:blip r:embed="rId2"/>
          <a:stretch>
            <a:fillRect/>
          </a:stretch>
        </p:blipFill>
        <p:spPr>
          <a:xfrm>
            <a:off x="1644142" y="1185672"/>
            <a:ext cx="3489149" cy="2301240"/>
          </a:xfrm>
          <a:prstGeom prst="rect">
            <a:avLst/>
          </a:prstGeom>
        </p:spPr>
      </p:pic>
      <p:pic>
        <p:nvPicPr>
          <p:cNvPr id="5" name="图片 4"/>
          <p:cNvPicPr>
            <a:picLocks noChangeAspect="1"/>
          </p:cNvPicPr>
          <p:nvPr/>
        </p:nvPicPr>
        <p:blipFill>
          <a:blip r:embed="rId3"/>
          <a:stretch>
            <a:fillRect/>
          </a:stretch>
        </p:blipFill>
        <p:spPr>
          <a:xfrm>
            <a:off x="3075662" y="3839972"/>
            <a:ext cx="3567773" cy="2499868"/>
          </a:xfrm>
          <a:prstGeom prst="rect">
            <a:avLst/>
          </a:prstGeom>
        </p:spPr>
      </p:pic>
    </p:spTree>
    <p:extLst>
      <p:ext uri="{BB962C8B-B14F-4D97-AF65-F5344CB8AC3E}">
        <p14:creationId xmlns:p14="http://schemas.microsoft.com/office/powerpoint/2010/main" val="3687520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Goal of </a:t>
            </a:r>
            <a:r>
              <a:rPr kumimoji="1" lang="en-US" altLang="zh-CN" dirty="0" smtClean="0"/>
              <a:t>project</a:t>
            </a:r>
            <a:endParaRPr kumimoji="1" lang="zh-CN" altLang="en-US" dirty="0"/>
          </a:p>
        </p:txBody>
      </p:sp>
      <p:sp>
        <p:nvSpPr>
          <p:cNvPr id="3" name="内容占位符 2"/>
          <p:cNvSpPr>
            <a:spLocks noGrp="1"/>
          </p:cNvSpPr>
          <p:nvPr>
            <p:ph idx="1"/>
          </p:nvPr>
        </p:nvSpPr>
        <p:spPr>
          <a:xfrm>
            <a:off x="1251678" y="1426464"/>
            <a:ext cx="8526306" cy="3450336"/>
          </a:xfrm>
        </p:spPr>
        <p:txBody>
          <a:bodyPr/>
          <a:lstStyle/>
          <a:p>
            <a:r>
              <a:rPr lang="en-US" altLang="zh-CN" dirty="0"/>
              <a:t>When finished the project, we can answer several questions as followed</a:t>
            </a:r>
            <a:r>
              <a:rPr lang="en-US" altLang="zh-CN" dirty="0" smtClean="0"/>
              <a:t>:</a:t>
            </a:r>
          </a:p>
          <a:p>
            <a:endParaRPr lang="zh-CN" altLang="zh-CN" dirty="0"/>
          </a:p>
          <a:p>
            <a:pPr lvl="0"/>
            <a:r>
              <a:rPr lang="en-US" altLang="zh-CN" dirty="0"/>
              <a:t>Which zone has a relative better safety?</a:t>
            </a:r>
            <a:endParaRPr lang="zh-CN" altLang="zh-CN" dirty="0"/>
          </a:p>
          <a:p>
            <a:pPr lvl="0"/>
            <a:r>
              <a:rPr lang="en-US" altLang="zh-CN" dirty="0"/>
              <a:t>What streets can be considered similar from commercial angle?</a:t>
            </a:r>
            <a:endParaRPr lang="zh-CN" altLang="zh-CN" dirty="0"/>
          </a:p>
          <a:p>
            <a:pPr lvl="0"/>
            <a:r>
              <a:rPr lang="en-US" altLang="zh-CN" dirty="0"/>
              <a:t>Where should I locate my new Chinese Restaurant in LA?</a:t>
            </a:r>
            <a:endParaRPr lang="zh-CN" altLang="zh-CN" dirty="0"/>
          </a:p>
        </p:txBody>
      </p:sp>
      <p:pic>
        <p:nvPicPr>
          <p:cNvPr id="7" name="图片 6"/>
          <p:cNvPicPr>
            <a:picLocks noChangeAspect="1"/>
          </p:cNvPicPr>
          <p:nvPr/>
        </p:nvPicPr>
        <p:blipFill>
          <a:blip r:embed="rId2"/>
          <a:stretch>
            <a:fillRect/>
          </a:stretch>
        </p:blipFill>
        <p:spPr>
          <a:xfrm>
            <a:off x="1671574" y="3706368"/>
            <a:ext cx="3563697" cy="2728214"/>
          </a:xfrm>
          <a:prstGeom prst="rect">
            <a:avLst/>
          </a:prstGeom>
        </p:spPr>
      </p:pic>
    </p:spTree>
    <p:extLst>
      <p:ext uri="{BB962C8B-B14F-4D97-AF65-F5344CB8AC3E}">
        <p14:creationId xmlns:p14="http://schemas.microsoft.com/office/powerpoint/2010/main" val="782753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DATA COLLECTION</a:t>
            </a:r>
            <a:endParaRPr kumimoji="1" lang="zh-CN" altLang="en-US" dirty="0"/>
          </a:p>
        </p:txBody>
      </p:sp>
      <p:sp>
        <p:nvSpPr>
          <p:cNvPr id="3" name="内容占位符 2"/>
          <p:cNvSpPr>
            <a:spLocks noGrp="1"/>
          </p:cNvSpPr>
          <p:nvPr>
            <p:ph idx="1"/>
          </p:nvPr>
        </p:nvSpPr>
        <p:spPr>
          <a:xfrm>
            <a:off x="1251678" y="1530097"/>
            <a:ext cx="10178322" cy="3593591"/>
          </a:xfrm>
        </p:spPr>
        <p:txBody>
          <a:bodyPr/>
          <a:lstStyle/>
          <a:p>
            <a:pPr lvl="0"/>
            <a:r>
              <a:rPr lang="en-US" altLang="zh-CN" dirty="0"/>
              <a:t>Los Angeles street </a:t>
            </a:r>
            <a:r>
              <a:rPr lang="en-US" altLang="zh-CN" dirty="0" smtClean="0"/>
              <a:t>distribution----------------------------------geo locations</a:t>
            </a:r>
            <a:endParaRPr lang="zh-CN" altLang="zh-CN" dirty="0"/>
          </a:p>
          <a:p>
            <a:pPr lvl="0"/>
            <a:r>
              <a:rPr lang="fr-FR" altLang="zh-CN" dirty="0"/>
              <a:t>Los Angeles </a:t>
            </a:r>
            <a:r>
              <a:rPr lang="fr-FR" altLang="zh-CN" dirty="0" err="1"/>
              <a:t>Chinese</a:t>
            </a:r>
            <a:r>
              <a:rPr lang="fr-FR" altLang="zh-CN" dirty="0"/>
              <a:t> restaurant </a:t>
            </a:r>
            <a:r>
              <a:rPr lang="fr-FR" altLang="zh-CN" dirty="0" smtClean="0"/>
              <a:t>information------------------</a:t>
            </a:r>
            <a:r>
              <a:rPr lang="fr-FR" altLang="zh-CN" dirty="0" err="1" smtClean="0"/>
              <a:t>geo</a:t>
            </a:r>
            <a:r>
              <a:rPr lang="fr-FR" altLang="zh-CN" dirty="0" smtClean="0"/>
              <a:t> locations </a:t>
            </a:r>
            <a:r>
              <a:rPr lang="fr-FR" altLang="zh-CN" dirty="0" err="1" smtClean="0"/>
              <a:t>tips</a:t>
            </a:r>
            <a:r>
              <a:rPr lang="fr-FR" altLang="zh-CN" dirty="0" smtClean="0"/>
              <a:t> ratings</a:t>
            </a:r>
            <a:endParaRPr lang="zh-CN" altLang="zh-CN" dirty="0"/>
          </a:p>
          <a:p>
            <a:pPr lvl="0"/>
            <a:r>
              <a:rPr lang="en-US" altLang="zh-CN" dirty="0"/>
              <a:t>Los Angeles street </a:t>
            </a:r>
            <a:r>
              <a:rPr lang="en-US" altLang="zh-CN" dirty="0" smtClean="0"/>
              <a:t>crime </a:t>
            </a:r>
            <a:r>
              <a:rPr lang="en-US" altLang="zh-CN" dirty="0"/>
              <a:t>data etc</a:t>
            </a:r>
            <a:r>
              <a:rPr lang="en-US" altLang="zh-CN" dirty="0" smtClean="0"/>
              <a:t>.</a:t>
            </a:r>
            <a:endParaRPr kumimoji="1" lang="zh-CN" altLang="en-US" dirty="0"/>
          </a:p>
        </p:txBody>
      </p:sp>
    </p:spTree>
    <p:extLst>
      <p:ext uri="{BB962C8B-B14F-4D97-AF65-F5344CB8AC3E}">
        <p14:creationId xmlns:p14="http://schemas.microsoft.com/office/powerpoint/2010/main" val="1321461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66334" y="162929"/>
            <a:ext cx="10178322" cy="1492132"/>
          </a:xfrm>
        </p:spPr>
        <p:txBody>
          <a:bodyPr>
            <a:normAutofit fontScale="90000"/>
          </a:bodyPr>
          <a:lstStyle/>
          <a:p>
            <a:r>
              <a:rPr lang="en-US" altLang="zh-CN" sz="4400" dirty="0"/>
              <a:t>visualize all the </a:t>
            </a:r>
            <a:r>
              <a:rPr lang="en-US" altLang="zh-CN" sz="4400" dirty="0" err="1" smtClean="0"/>
              <a:t>chinese</a:t>
            </a:r>
            <a:r>
              <a:rPr lang="en-US" altLang="zh-CN" sz="4400" dirty="0" smtClean="0"/>
              <a:t/>
            </a:r>
            <a:br>
              <a:rPr lang="en-US" altLang="zh-CN" sz="4400" dirty="0" smtClean="0"/>
            </a:br>
            <a:r>
              <a:rPr lang="en-US" altLang="zh-CN" sz="4400" dirty="0" smtClean="0"/>
              <a:t>restaurant </a:t>
            </a:r>
            <a:r>
              <a:rPr lang="en-US" altLang="zh-CN" sz="4400" dirty="0"/>
              <a:t>spot I </a:t>
            </a:r>
            <a:r>
              <a:rPr lang="en-US" altLang="zh-CN" sz="4400" dirty="0" smtClean="0"/>
              <a:t>got</a:t>
            </a:r>
            <a:r>
              <a:rPr lang="zh-CN" altLang="zh-CN" dirty="0"/>
              <a:t/>
            </a:r>
            <a:br>
              <a:rPr lang="zh-CN" altLang="zh-CN" dirty="0"/>
            </a:br>
            <a:r>
              <a:rPr lang="zh-CN" altLang="zh-CN" dirty="0"/>
              <a:t/>
            </a:r>
            <a:br>
              <a:rPr lang="zh-CN" altLang="zh-CN" dirty="0"/>
            </a:br>
            <a:endParaRPr kumimoji="1" lang="zh-CN" altLang="en-US" dirty="0"/>
          </a:p>
        </p:txBody>
      </p:sp>
      <p:sp>
        <p:nvSpPr>
          <p:cNvPr id="3" name="内容占位符 2"/>
          <p:cNvSpPr>
            <a:spLocks noGrp="1"/>
          </p:cNvSpPr>
          <p:nvPr>
            <p:ph idx="1"/>
          </p:nvPr>
        </p:nvSpPr>
        <p:spPr>
          <a:xfrm>
            <a:off x="7168896" y="2286001"/>
            <a:ext cx="4261104" cy="3593591"/>
          </a:xfrm>
        </p:spPr>
        <p:txBody>
          <a:bodyPr/>
          <a:lstStyle/>
          <a:p>
            <a:r>
              <a:rPr lang="en-US" altLang="zh-CN" dirty="0"/>
              <a:t>The image does not indicate any pattern but covers quite many region of LA.</a:t>
            </a:r>
            <a:endParaRPr lang="zh-CN" altLang="zh-CN" dirty="0"/>
          </a:p>
          <a:p>
            <a:endParaRPr kumimoji="1" lang="zh-CN" altLang="en-US" dirty="0"/>
          </a:p>
        </p:txBody>
      </p:sp>
      <p:pic>
        <p:nvPicPr>
          <p:cNvPr id="4" name="图片 3"/>
          <p:cNvPicPr>
            <a:picLocks noChangeAspect="1"/>
          </p:cNvPicPr>
          <p:nvPr/>
        </p:nvPicPr>
        <p:blipFill>
          <a:blip r:embed="rId2"/>
          <a:stretch>
            <a:fillRect/>
          </a:stretch>
        </p:blipFill>
        <p:spPr>
          <a:xfrm>
            <a:off x="1166334" y="1402080"/>
            <a:ext cx="6141690" cy="4791456"/>
          </a:xfrm>
          <a:prstGeom prst="rect">
            <a:avLst/>
          </a:prstGeom>
        </p:spPr>
      </p:pic>
    </p:spTree>
    <p:extLst>
      <p:ext uri="{BB962C8B-B14F-4D97-AF65-F5344CB8AC3E}">
        <p14:creationId xmlns:p14="http://schemas.microsoft.com/office/powerpoint/2010/main" val="1321403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58739" y="67055"/>
            <a:ext cx="10178322" cy="1492132"/>
          </a:xfrm>
        </p:spPr>
        <p:txBody>
          <a:bodyPr>
            <a:normAutofit/>
          </a:bodyPr>
          <a:lstStyle/>
          <a:p>
            <a:r>
              <a:rPr lang="en-US" altLang="zh-CN" sz="3600" dirty="0" err="1" smtClean="0"/>
              <a:t>Clustereing</a:t>
            </a:r>
            <a:r>
              <a:rPr lang="en-US" altLang="zh-CN" sz="3600" dirty="0" smtClean="0"/>
              <a:t> venues </a:t>
            </a:r>
            <a:r>
              <a:rPr lang="en-US" altLang="zh-CN" sz="3600" dirty="0"/>
              <a:t>data </a:t>
            </a:r>
            <a:r>
              <a:rPr lang="en-US" altLang="zh-CN" sz="3600" dirty="0" smtClean="0"/>
              <a:t>of</a:t>
            </a:r>
            <a:br>
              <a:rPr lang="en-US" altLang="zh-CN" sz="3600" dirty="0" smtClean="0"/>
            </a:br>
            <a:r>
              <a:rPr lang="en-US" altLang="zh-CN" sz="3600" dirty="0" smtClean="0"/>
              <a:t> </a:t>
            </a:r>
            <a:r>
              <a:rPr lang="en-US" altLang="zh-CN" sz="3600" dirty="0"/>
              <a:t>different streets</a:t>
            </a:r>
            <a:r>
              <a:rPr lang="zh-CN" altLang="zh-CN" sz="3600" dirty="0"/>
              <a:t> </a:t>
            </a:r>
            <a:endParaRPr kumimoji="1" lang="zh-CN" altLang="en-US" sz="3600" dirty="0"/>
          </a:p>
        </p:txBody>
      </p:sp>
      <p:sp>
        <p:nvSpPr>
          <p:cNvPr id="3" name="内容占位符 2"/>
          <p:cNvSpPr>
            <a:spLocks noGrp="1"/>
          </p:cNvSpPr>
          <p:nvPr>
            <p:ph idx="1"/>
          </p:nvPr>
        </p:nvSpPr>
        <p:spPr>
          <a:xfrm>
            <a:off x="6681216" y="2682239"/>
            <a:ext cx="4748784" cy="3197353"/>
          </a:xfrm>
        </p:spPr>
        <p:txBody>
          <a:bodyPr/>
          <a:lstStyle/>
          <a:p>
            <a:r>
              <a:rPr lang="en-US" altLang="zh-CN" dirty="0"/>
              <a:t>From the image, we can know that the shallow green dots represent the most common clusters, which is cluster 5.</a:t>
            </a:r>
            <a:endParaRPr lang="zh-CN" altLang="zh-CN" dirty="0"/>
          </a:p>
          <a:p>
            <a:endParaRPr kumimoji="1" lang="zh-CN" altLang="en-US" dirty="0"/>
          </a:p>
        </p:txBody>
      </p:sp>
      <p:pic>
        <p:nvPicPr>
          <p:cNvPr id="6" name="图片 5"/>
          <p:cNvPicPr>
            <a:picLocks noChangeAspect="1"/>
          </p:cNvPicPr>
          <p:nvPr/>
        </p:nvPicPr>
        <p:blipFill>
          <a:blip r:embed="rId2"/>
          <a:stretch>
            <a:fillRect/>
          </a:stretch>
        </p:blipFill>
        <p:spPr>
          <a:xfrm>
            <a:off x="1921157" y="1256283"/>
            <a:ext cx="4419682" cy="2617216"/>
          </a:xfrm>
          <a:prstGeom prst="rect">
            <a:avLst/>
          </a:prstGeom>
        </p:spPr>
      </p:pic>
      <p:pic>
        <p:nvPicPr>
          <p:cNvPr id="7" name="图片 6"/>
          <p:cNvPicPr>
            <a:picLocks noChangeAspect="1"/>
          </p:cNvPicPr>
          <p:nvPr/>
        </p:nvPicPr>
        <p:blipFill>
          <a:blip r:embed="rId3"/>
          <a:stretch>
            <a:fillRect/>
          </a:stretch>
        </p:blipFill>
        <p:spPr>
          <a:xfrm>
            <a:off x="1921157" y="3873499"/>
            <a:ext cx="4426743" cy="2615184"/>
          </a:xfrm>
          <a:prstGeom prst="rect">
            <a:avLst/>
          </a:prstGeom>
        </p:spPr>
      </p:pic>
    </p:spTree>
    <p:extLst>
      <p:ext uri="{BB962C8B-B14F-4D97-AF65-F5344CB8AC3E}">
        <p14:creationId xmlns:p14="http://schemas.microsoft.com/office/powerpoint/2010/main" val="2740886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000" dirty="0"/>
              <a:t>add the top 5 popular </a:t>
            </a:r>
            <a:r>
              <a:rPr lang="en-US" altLang="zh-CN" sz="4000" dirty="0" err="1"/>
              <a:t>Chinses</a:t>
            </a:r>
            <a:r>
              <a:rPr lang="en-US" altLang="zh-CN" sz="4000" dirty="0"/>
              <a:t> restaurant to the map.</a:t>
            </a:r>
            <a:r>
              <a:rPr lang="zh-CN" altLang="zh-CN" sz="4000" dirty="0"/>
              <a:t> </a:t>
            </a:r>
            <a:endParaRPr kumimoji="1" lang="zh-CN" altLang="en-US" sz="4000" dirty="0"/>
          </a:p>
        </p:txBody>
      </p:sp>
      <p:sp>
        <p:nvSpPr>
          <p:cNvPr id="3" name="内容占位符 2"/>
          <p:cNvSpPr>
            <a:spLocks noGrp="1"/>
          </p:cNvSpPr>
          <p:nvPr>
            <p:ph idx="1"/>
          </p:nvPr>
        </p:nvSpPr>
        <p:spPr>
          <a:xfrm>
            <a:off x="8119872" y="1048513"/>
            <a:ext cx="3310128" cy="4831080"/>
          </a:xfrm>
        </p:spPr>
        <p:txBody>
          <a:bodyPr>
            <a:normAutofit fontScale="92500" lnSpcReduction="10000"/>
          </a:bodyPr>
          <a:lstStyle/>
          <a:p>
            <a:r>
              <a:rPr lang="en-US" altLang="zh-CN" dirty="0"/>
              <a:t>OK, now the map gives us all the streets that are similar to the streets where the top5 </a:t>
            </a:r>
            <a:r>
              <a:rPr lang="en-US" altLang="zh-CN" dirty="0" err="1"/>
              <a:t>Chinses</a:t>
            </a:r>
            <a:r>
              <a:rPr lang="en-US" altLang="zh-CN" dirty="0"/>
              <a:t> restaurant reside in. From this map, we can know, after machine learning process, we can locate our restaurant in these blue dots area and we can clearly get far from the street where the top5 live in.</a:t>
            </a:r>
            <a:endParaRPr lang="zh-CN" altLang="zh-CN" dirty="0"/>
          </a:p>
          <a:p>
            <a:r>
              <a:rPr lang="en-US" altLang="zh-CN" dirty="0"/>
              <a:t> </a:t>
            </a:r>
            <a:endParaRPr lang="zh-CN" altLang="zh-CN" dirty="0"/>
          </a:p>
          <a:p>
            <a:r>
              <a:rPr lang="en-US" altLang="zh-CN" dirty="0"/>
              <a:t>But, that’s not enough. We need to take other factors into our considerations.</a:t>
            </a:r>
            <a:endParaRPr lang="zh-CN" altLang="zh-CN" dirty="0"/>
          </a:p>
          <a:p>
            <a:endParaRPr kumimoji="1" lang="zh-CN" altLang="en-US" dirty="0"/>
          </a:p>
        </p:txBody>
      </p:sp>
      <p:pic>
        <p:nvPicPr>
          <p:cNvPr id="4" name="图片 3"/>
          <p:cNvPicPr>
            <a:picLocks noChangeAspect="1"/>
          </p:cNvPicPr>
          <p:nvPr/>
        </p:nvPicPr>
        <p:blipFill>
          <a:blip r:embed="rId2"/>
          <a:stretch>
            <a:fillRect/>
          </a:stretch>
        </p:blipFill>
        <p:spPr>
          <a:xfrm>
            <a:off x="1379682" y="1682496"/>
            <a:ext cx="6708854" cy="3998976"/>
          </a:xfrm>
          <a:prstGeom prst="rect">
            <a:avLst/>
          </a:prstGeom>
        </p:spPr>
      </p:pic>
    </p:spTree>
    <p:extLst>
      <p:ext uri="{BB962C8B-B14F-4D97-AF65-F5344CB8AC3E}">
        <p14:creationId xmlns:p14="http://schemas.microsoft.com/office/powerpoint/2010/main" val="2022641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Considering crime rate</a:t>
            </a:r>
            <a:endParaRPr kumimoji="1" lang="zh-CN" altLang="en-US" dirty="0"/>
          </a:p>
        </p:txBody>
      </p:sp>
      <p:sp>
        <p:nvSpPr>
          <p:cNvPr id="3" name="内容占位符 2"/>
          <p:cNvSpPr>
            <a:spLocks noGrp="1"/>
          </p:cNvSpPr>
          <p:nvPr>
            <p:ph idx="1"/>
          </p:nvPr>
        </p:nvSpPr>
        <p:spPr>
          <a:xfrm>
            <a:off x="7888224" y="1475233"/>
            <a:ext cx="3541776" cy="4404360"/>
          </a:xfrm>
        </p:spPr>
        <p:txBody>
          <a:bodyPr>
            <a:normAutofit fontScale="85000" lnSpcReduction="20000"/>
          </a:bodyPr>
          <a:lstStyle/>
          <a:p>
            <a:r>
              <a:rPr lang="en-US" altLang="zh-CN" dirty="0"/>
              <a:t>In fact, there are many more factors influencing this topic in the real world so the process should have been much more complicated. But, just like what I said, our meta data quality is not satisfying and I need to simplify this model.</a:t>
            </a:r>
            <a:endParaRPr lang="zh-CN" altLang="zh-CN" dirty="0"/>
          </a:p>
          <a:p>
            <a:r>
              <a:rPr lang="en-US" altLang="zh-CN" dirty="0"/>
              <a:t>Therefore, our task is to take crime rate and population as factors</a:t>
            </a:r>
            <a:r>
              <a:rPr lang="en-US" altLang="zh-CN" dirty="0" smtClean="0"/>
              <a:t>.</a:t>
            </a:r>
            <a:r>
              <a:rPr lang="en-US" altLang="zh-CN" dirty="0"/>
              <a:t> </a:t>
            </a:r>
            <a:endParaRPr lang="en-US" altLang="zh-CN" dirty="0" smtClean="0"/>
          </a:p>
          <a:p>
            <a:r>
              <a:rPr lang="en-US" altLang="zh-CN" dirty="0" smtClean="0"/>
              <a:t>I </a:t>
            </a:r>
            <a:r>
              <a:rPr lang="en-US" altLang="zh-CN" dirty="0"/>
              <a:t>draw a crime information data into this map. The darker the area is , the higher the crime rate is. This tells us that maybe locating our restaurant in the north of city is a better idea than in the center.</a:t>
            </a:r>
            <a:endParaRPr lang="zh-CN" altLang="zh-CN" dirty="0"/>
          </a:p>
          <a:p>
            <a:r>
              <a:rPr lang="en-US" altLang="zh-CN" dirty="0"/>
              <a:t> </a:t>
            </a:r>
            <a:endParaRPr lang="zh-CN" altLang="zh-CN" dirty="0"/>
          </a:p>
          <a:p>
            <a:endParaRPr lang="zh-CN" altLang="zh-CN" dirty="0"/>
          </a:p>
          <a:p>
            <a:endParaRPr kumimoji="1" lang="zh-CN" altLang="en-US" dirty="0"/>
          </a:p>
        </p:txBody>
      </p:sp>
      <p:pic>
        <p:nvPicPr>
          <p:cNvPr id="5" name="图片 4"/>
          <p:cNvPicPr>
            <a:picLocks noChangeAspect="1"/>
          </p:cNvPicPr>
          <p:nvPr/>
        </p:nvPicPr>
        <p:blipFill>
          <a:blip r:embed="rId2"/>
          <a:stretch>
            <a:fillRect/>
          </a:stretch>
        </p:blipFill>
        <p:spPr>
          <a:xfrm>
            <a:off x="1251678" y="1475233"/>
            <a:ext cx="6618319" cy="4242815"/>
          </a:xfrm>
          <a:prstGeom prst="rect">
            <a:avLst/>
          </a:prstGeom>
        </p:spPr>
      </p:pic>
    </p:spTree>
    <p:extLst>
      <p:ext uri="{BB962C8B-B14F-4D97-AF65-F5344CB8AC3E}">
        <p14:creationId xmlns:p14="http://schemas.microsoft.com/office/powerpoint/2010/main" val="635008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conclusion</a:t>
            </a:r>
            <a:endParaRPr kumimoji="1" lang="zh-CN" altLang="en-US" dirty="0"/>
          </a:p>
        </p:txBody>
      </p:sp>
      <p:sp>
        <p:nvSpPr>
          <p:cNvPr id="3" name="内容占位符 2"/>
          <p:cNvSpPr>
            <a:spLocks noGrp="1"/>
          </p:cNvSpPr>
          <p:nvPr>
            <p:ph idx="1"/>
          </p:nvPr>
        </p:nvSpPr>
        <p:spPr/>
        <p:txBody>
          <a:bodyPr>
            <a:normAutofit/>
          </a:bodyPr>
          <a:lstStyle/>
          <a:p>
            <a:r>
              <a:rPr lang="en-US" altLang="zh-CN" dirty="0" smtClean="0"/>
              <a:t>Through </a:t>
            </a:r>
            <a:r>
              <a:rPr lang="en-US" altLang="zh-CN" dirty="0"/>
              <a:t>this process, we can actually add more factors into our considering model.</a:t>
            </a:r>
            <a:endParaRPr lang="zh-CN" altLang="zh-CN" dirty="0"/>
          </a:p>
          <a:p>
            <a:r>
              <a:rPr lang="en-US" altLang="zh-CN" dirty="0"/>
              <a:t> </a:t>
            </a:r>
            <a:endParaRPr lang="zh-CN" altLang="zh-CN" dirty="0"/>
          </a:p>
          <a:p>
            <a:r>
              <a:rPr lang="en-US" altLang="zh-CN" dirty="0"/>
              <a:t>Finally, we can get our conclusion by our analysis:</a:t>
            </a:r>
            <a:endParaRPr lang="zh-CN" altLang="zh-CN" dirty="0"/>
          </a:p>
          <a:p>
            <a:r>
              <a:rPr lang="en-US" altLang="zh-CN" dirty="0"/>
              <a:t>Crime Rata in central Los Angeles is not ideal. At the same time, because we need to avoid several strong competitors,</a:t>
            </a:r>
            <a:r>
              <a:rPr lang="en-US" altLang="zh-CN" b="1" dirty="0"/>
              <a:t> Long beach, Burbank, San Fernando</a:t>
            </a:r>
            <a:r>
              <a:rPr lang="en-US" altLang="zh-CN" dirty="0"/>
              <a:t> in </a:t>
            </a:r>
            <a:r>
              <a:rPr lang="en-US" altLang="zh-CN" i="1" dirty="0"/>
              <a:t>Northwest and South Los Angeles</a:t>
            </a:r>
            <a:r>
              <a:rPr lang="en-US" altLang="zh-CN" dirty="0"/>
              <a:t> looks like a good choice!</a:t>
            </a:r>
            <a:endParaRPr lang="zh-CN" altLang="zh-CN" dirty="0"/>
          </a:p>
          <a:p>
            <a:r>
              <a:rPr lang="en-US" altLang="zh-CN" dirty="0"/>
              <a:t> </a:t>
            </a:r>
            <a:endParaRPr lang="zh-CN" altLang="zh-CN" dirty="0"/>
          </a:p>
          <a:p>
            <a:r>
              <a:rPr lang="en-US" altLang="zh-CN" dirty="0"/>
              <a:t>So, this is my project. Thanks for watching!</a:t>
            </a:r>
            <a:endParaRPr lang="zh-CN" altLang="zh-CN" dirty="0"/>
          </a:p>
          <a:p>
            <a:endParaRPr kumimoji="1" lang="zh-CN" altLang="en-US" dirty="0"/>
          </a:p>
        </p:txBody>
      </p:sp>
    </p:spTree>
    <p:extLst>
      <p:ext uri="{BB962C8B-B14F-4D97-AF65-F5344CB8AC3E}">
        <p14:creationId xmlns:p14="http://schemas.microsoft.com/office/powerpoint/2010/main" val="1005007558"/>
      </p:ext>
    </p:extLst>
  </p:cSld>
  <p:clrMapOvr>
    <a:masterClrMapping/>
  </p:clrMapOvr>
</p:sld>
</file>

<file path=ppt/theme/theme1.xml><?xml version="1.0" encoding="utf-8"?>
<a:theme xmlns:a="http://schemas.openxmlformats.org/drawingml/2006/main" name="徽章">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徽章</Template>
  <TotalTime>56</TotalTime>
  <Words>326</Words>
  <Application>Microsoft Macintosh PowerPoint</Application>
  <PresentationFormat>宽屏</PresentationFormat>
  <Paragraphs>35</Paragraphs>
  <Slides>9</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9</vt:i4>
      </vt:variant>
    </vt:vector>
  </HeadingPairs>
  <TitlesOfParts>
    <vt:vector size="15" baseType="lpstr">
      <vt:lpstr>Gill Sans MT</vt:lpstr>
      <vt:lpstr>Impact</vt:lpstr>
      <vt:lpstr>华文中宋</vt:lpstr>
      <vt:lpstr>宋体</vt:lpstr>
      <vt:lpstr>Arial</vt:lpstr>
      <vt:lpstr>徽章</vt:lpstr>
      <vt:lpstr>The best location for a new restaurant  explore los angeles </vt:lpstr>
      <vt:lpstr>Goal of project</vt:lpstr>
      <vt:lpstr>Goal of project</vt:lpstr>
      <vt:lpstr>DATA COLLECTION</vt:lpstr>
      <vt:lpstr>visualize all the chinese restaurant spot I got  </vt:lpstr>
      <vt:lpstr>Clustereing venues data of  different streets </vt:lpstr>
      <vt:lpstr>add the top 5 popular Chinses restaurant to the map. </vt:lpstr>
      <vt:lpstr>Considering crime rate</vt:lpstr>
      <vt:lpstr>conclusion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best location for a new restaurant  </dc:title>
  <dc:creator>Ebor</dc:creator>
  <cp:lastModifiedBy>Ebor</cp:lastModifiedBy>
  <cp:revision>8</cp:revision>
  <dcterms:created xsi:type="dcterms:W3CDTF">2020-05-28T14:00:16Z</dcterms:created>
  <dcterms:modified xsi:type="dcterms:W3CDTF">2020-05-28T15:05:19Z</dcterms:modified>
</cp:coreProperties>
</file>